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8"/>
        <p:guide orient="horz" pos="2294"/>
        <p:guide orient="horz" pos="1570"/>
        <p:guide orient="horz" pos="661"/>
        <p:guide orient="horz" pos="1115"/>
        <p:guide orient="horz" pos="1432"/>
        <p:guide pos="3840"/>
        <p:guide pos="1253"/>
        <p:guide pos="345"/>
        <p:guide pos="7378"/>
        <p:guide pos="4384"/>
        <p:guide pos="5879"/>
        <p:guide pos="1842"/>
        <p:guide pos="23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925926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0" name="Google Shape;200;g1f0d925926c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8ad5a9a36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68ad5a9a36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8ad5a9a36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68ad5a9a36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ad5a9a36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68ad5a9a36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8ad5a9a36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68ad5a9a36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d5a9a36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Char char="●"/>
              <a:defRPr/>
            </a:pPr>
            <a:r>
              <a:rPr lang="ko-KR" sz="1100" b="1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9" name="Google Shape;209;g268ad5a9a36_1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8ad5a9a36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8" name="Google Shape;218;g268ad5a9a36_1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8dbdd9a2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6" name="Google Shape;226;g2b8dbdd9a2e_0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8dbdd9a2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4" name="Google Shape;234;g2b8dbdd9a2e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8dbdd9a2e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4" name="Google Shape;244;g2b8dbdd9a2e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8dbdd9a2e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2" name="Google Shape;252;g2b8dbdd9a2e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8dbdd9a2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1" name="Google Shape;261;g2b8dbdd9a2e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8dbdd9a2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0" name="Google Shape;270;g2b8dbdd9a2e_0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8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g2685538f99b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g2685538f99b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g2685538f99b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2685538f99b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2685538f99b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2685538f99b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g2685538f99b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3" name="Google Shape;23;g2685538f99b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g2685538f99b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5538f99b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5538f99b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5538f99b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2685538f99b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5538f99b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5538f99b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5538f99b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5538f99b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5538f99b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5538f99b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5538f99b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5538f99b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2685538f99b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5538f99b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5538f99b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5538f99b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5538f99b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5538f99b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5538f99b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5538f99b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5538f99b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685538f99b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5538f99b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5538f99b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5538f99b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5538f99b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5538f99b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5538f99b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5538f99b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5538f99b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85538f99b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5538f99b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5538f99b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5538f99b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5538f99b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5538f99b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5538f99b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5538f99b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5538f99b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685538f99b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5538f99b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5538f99b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5538f99b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5538f99b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5538f99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5538f99b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5538f99b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5538f99b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Part6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685538f99b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5538f99b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5538f99b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5538f99b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5538f99b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5538f99b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5538f99b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5538f99b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5538f99b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Part8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2685538f99b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5538f99b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5538f99b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5538f99b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5538f99b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5538f99b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5538f99b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5538f99b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5538f99b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685538f99b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5538f99b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5538f99b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5538f99b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5538f99b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5538f99b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2685538f99b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2685538f99b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685538f99b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실습 Part10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685538f99b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85538f99b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85538f99b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685538f99b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76" name="Google Shape;176;g2685538f99b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685538f99b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3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39" name="Google Shape;3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48" name="Google Shape;4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2">
  <p:cSld name="part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46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" name="Google Shape;74;p46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6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77" name="Google Shape;7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80" name="Google Shape;8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83" name="Google Shape;8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925926c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alt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925926c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Yolo labeling</a:t>
            </a:r>
            <a:endParaRPr lang="en-US" altLang="ko-KR"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f0d925926c_0_0"/>
          <p:cNvPicPr/>
          <p:nvPr/>
        </p:nvPicPr>
        <p:blipFill rotWithShape="1">
          <a:blip r:embed="rId3">
            <a:alphaModFix/>
          </a:blip>
          <a:srcRect b="27200"/>
          <a:stretch>
            <a:fillRect/>
          </a:stretch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925926c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68ad5a9a36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5" y="2425000"/>
            <a:ext cx="9345038" cy="427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68ad5a9a36_1_29"/>
          <p:cNvSpPr/>
          <p:nvPr/>
        </p:nvSpPr>
        <p:spPr>
          <a:xfrm flipH="1">
            <a:off x="7335450" y="2053600"/>
            <a:ext cx="4264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엔터로 저장 후 다음 사진 라벨링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68ad5a9a36_1_2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ad5a9a36_1_35"/>
          <p:cNvSpPr/>
          <p:nvPr/>
        </p:nvSpPr>
        <p:spPr>
          <a:xfrm flipH="1">
            <a:off x="6746250" y="2053600"/>
            <a:ext cx="48534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39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Generate에서 dataset 분류하기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68ad5a9a36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00" y="2425000"/>
            <a:ext cx="9174474" cy="43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68ad5a9a36_1_35"/>
          <p:cNvSpPr/>
          <p:nvPr/>
        </p:nvSpPr>
        <p:spPr>
          <a:xfrm>
            <a:off x="3962400" y="3393450"/>
            <a:ext cx="1280100" cy="10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68ad5a9a36_1_35"/>
          <p:cNvSpPr txBox="1"/>
          <p:nvPr/>
        </p:nvSpPr>
        <p:spPr>
          <a:xfrm>
            <a:off x="5627850" y="6415975"/>
            <a:ext cx="9363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68ad5a9a36_1_35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8ad5a9a36_1_41"/>
          <p:cNvSpPr/>
          <p:nvPr/>
        </p:nvSpPr>
        <p:spPr>
          <a:xfrm flipH="1">
            <a:off x="5882550" y="2053600"/>
            <a:ext cx="5717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39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분류 후 version선택 후 Export Dataset 클릭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68ad5a9a36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525" y="2425000"/>
            <a:ext cx="9040945" cy="436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68ad5a9a36_1_41"/>
          <p:cNvSpPr txBox="1"/>
          <p:nvPr/>
        </p:nvSpPr>
        <p:spPr>
          <a:xfrm>
            <a:off x="8218675" y="2976325"/>
            <a:ext cx="9363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68ad5a9a36_1_41"/>
          <p:cNvSpPr/>
          <p:nvPr/>
        </p:nvSpPr>
        <p:spPr>
          <a:xfrm>
            <a:off x="7280200" y="4210463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YOLOv8로 Format 버전확인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68ad5a9a36_1_41"/>
          <p:cNvSpPr/>
          <p:nvPr/>
        </p:nvSpPr>
        <p:spPr>
          <a:xfrm>
            <a:off x="3830325" y="3525525"/>
            <a:ext cx="9363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68ad5a9a36_1_4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68ad5a9a3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63" y="2425000"/>
            <a:ext cx="9180474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68ad5a9a36_1_49"/>
          <p:cNvSpPr txBox="1"/>
          <p:nvPr/>
        </p:nvSpPr>
        <p:spPr>
          <a:xfrm>
            <a:off x="4583000" y="3532375"/>
            <a:ext cx="2813400" cy="175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68ad5a9a36_1_49"/>
          <p:cNvSpPr/>
          <p:nvPr/>
        </p:nvSpPr>
        <p:spPr>
          <a:xfrm>
            <a:off x="7396400" y="4010413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복사해서 사용하기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68ad5a9a36_1_4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ad5a9a36_1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8 - </a:t>
            </a: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268ad5a9a36_1_8"/>
          <p:cNvPicPr preferRelativeResize="0"/>
          <p:nvPr/>
        </p:nvPicPr>
        <p:blipFill rotWithShape="1">
          <a:blip r:embed="rId3">
            <a:alphaModFix/>
          </a:blip>
          <a:srcRect b="27197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68ad5a9a36_1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68ad5a9a36_1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라벨링 하기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68ad5a9a36_1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8ad5a9a36_1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68ad5a9a36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37" y="2425000"/>
            <a:ext cx="9443716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68ad5a9a36_1_16"/>
          <p:cNvSpPr txBox="1"/>
          <p:nvPr/>
        </p:nvSpPr>
        <p:spPr>
          <a:xfrm>
            <a:off x="2712475" y="5427750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68ad5a9a36_1_16"/>
          <p:cNvSpPr/>
          <p:nvPr/>
        </p:nvSpPr>
        <p:spPr>
          <a:xfrm flipH="1">
            <a:off x="7010550" y="2053600"/>
            <a:ext cx="4589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Roboflow 사이트 접속하기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8dbdd9a2e_0_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b8dbdd9a2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8dbdd9a2e_0_1"/>
          <p:cNvSpPr/>
          <p:nvPr/>
        </p:nvSpPr>
        <p:spPr>
          <a:xfrm>
            <a:off x="965200" y="3007350"/>
            <a:ext cx="5455800" cy="28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b8dbdd9a2e_0_1"/>
          <p:cNvSpPr txBox="1"/>
          <p:nvPr/>
        </p:nvSpPr>
        <p:spPr>
          <a:xfrm>
            <a:off x="10405450" y="2492375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dbdd9a2e_0_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b8dbdd9a2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b8dbdd9a2e_0_6"/>
          <p:cNvSpPr txBox="1"/>
          <p:nvPr/>
        </p:nvSpPr>
        <p:spPr>
          <a:xfrm>
            <a:off x="1291925" y="5916300"/>
            <a:ext cx="12222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b8dbdd9a2e_0_6"/>
          <p:cNvSpPr/>
          <p:nvPr/>
        </p:nvSpPr>
        <p:spPr>
          <a:xfrm>
            <a:off x="7236400" y="5780550"/>
            <a:ext cx="41994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학습 시킬 object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b8dbdd9a2e_0_6"/>
          <p:cNvSpPr/>
          <p:nvPr/>
        </p:nvSpPr>
        <p:spPr>
          <a:xfrm>
            <a:off x="4795525" y="2492375"/>
            <a:ext cx="62745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학습 시킬 object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b8dbdd9a2e_0_6"/>
          <p:cNvSpPr txBox="1"/>
          <p:nvPr/>
        </p:nvSpPr>
        <p:spPr>
          <a:xfrm>
            <a:off x="1403725" y="2628150"/>
            <a:ext cx="3391800" cy="31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8dbdd9a2e_0_1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b8dbdd9a2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b8dbdd9a2e_0_11"/>
          <p:cNvSpPr txBox="1"/>
          <p:nvPr/>
        </p:nvSpPr>
        <p:spPr>
          <a:xfrm>
            <a:off x="6768225" y="3857500"/>
            <a:ext cx="12075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b8dbdd9a2e_0_11"/>
          <p:cNvSpPr/>
          <p:nvPr/>
        </p:nvSpPr>
        <p:spPr>
          <a:xfrm>
            <a:off x="8229600" y="3756400"/>
            <a:ext cx="33168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라벨링할 사진 폴더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8dbdd9a2e_0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b8dbdd9a2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8" y="1575936"/>
            <a:ext cx="11063324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b8dbdd9a2e_0_16"/>
          <p:cNvSpPr/>
          <p:nvPr/>
        </p:nvSpPr>
        <p:spPr>
          <a:xfrm>
            <a:off x="3759200" y="3474725"/>
            <a:ext cx="6289200" cy="30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b8dbdd9a2e_0_16"/>
          <p:cNvSpPr txBox="1"/>
          <p:nvPr/>
        </p:nvSpPr>
        <p:spPr>
          <a:xfrm>
            <a:off x="8830700" y="1773250"/>
            <a:ext cx="14106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b8dbdd9a2e_0_16"/>
          <p:cNvSpPr/>
          <p:nvPr/>
        </p:nvSpPr>
        <p:spPr>
          <a:xfrm>
            <a:off x="8239750" y="4616675"/>
            <a:ext cx="33168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라벨링할 사진들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8dbdd9a2e_0_2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b8dbdd9a2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936"/>
            <a:ext cx="11887199" cy="452179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b8dbdd9a2e_0_21"/>
          <p:cNvSpPr/>
          <p:nvPr/>
        </p:nvSpPr>
        <p:spPr>
          <a:xfrm>
            <a:off x="1625600" y="1635750"/>
            <a:ext cx="7599600" cy="42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b8dbdd9a2e_0_21"/>
          <p:cNvSpPr/>
          <p:nvPr/>
        </p:nvSpPr>
        <p:spPr>
          <a:xfrm>
            <a:off x="9733275" y="2336800"/>
            <a:ext cx="345600" cy="2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b8dbdd9a2e_0_21"/>
          <p:cNvSpPr txBox="1"/>
          <p:nvPr/>
        </p:nvSpPr>
        <p:spPr>
          <a:xfrm>
            <a:off x="9225200" y="5623900"/>
            <a:ext cx="1410600" cy="5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8dbdd9a2e_0_2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YOLO 라벨링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b8dbdd9a2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00" y="2425000"/>
            <a:ext cx="9700809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b8dbdd9a2e_0_26"/>
          <p:cNvSpPr/>
          <p:nvPr/>
        </p:nvSpPr>
        <p:spPr>
          <a:xfrm flipH="1">
            <a:off x="4663350" y="2053600"/>
            <a:ext cx="69363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04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Dataset으로 들어간 후 사진 라벨링 할 사진 더블클릭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b8dbdd9a2e_0_26"/>
          <p:cNvSpPr/>
          <p:nvPr/>
        </p:nvSpPr>
        <p:spPr>
          <a:xfrm>
            <a:off x="6746250" y="5439625"/>
            <a:ext cx="48102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드레그해서 object 라벨링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2022-08-19T02:45:41.000</dcterms:created>
  <dc:creator>이아람</dc:creator>
  <cp:lastModifiedBy>까막눈까마귀</cp:lastModifiedBy>
  <dcterms:modified xsi:type="dcterms:W3CDTF">2024-03-24T21:03:47.549</dcterms:modified>
  <cp:revision>3</cp:revision>
  <cp:version/>
</cp:coreProperties>
</file>